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ip Taylor" userId="9216962c450182c8" providerId="LiveId" clId="{FC73A30F-4E8D-4340-A23D-93296482CC8A}"/>
    <pc:docChg chg="modSld">
      <pc:chgData name="Philip Taylor" userId="9216962c450182c8" providerId="LiveId" clId="{FC73A30F-4E8D-4340-A23D-93296482CC8A}" dt="2025-02-07T14:18:43.447" v="31" actId="1076"/>
      <pc:docMkLst>
        <pc:docMk/>
      </pc:docMkLst>
      <pc:sldChg chg="modSp mod">
        <pc:chgData name="Philip Taylor" userId="9216962c450182c8" providerId="LiveId" clId="{FC73A30F-4E8D-4340-A23D-93296482CC8A}" dt="2025-02-07T14:18:43.447" v="31" actId="1076"/>
        <pc:sldMkLst>
          <pc:docMk/>
          <pc:sldMk cId="3646790" sldId="256"/>
        </pc:sldMkLst>
        <pc:spChg chg="mod">
          <ac:chgData name="Philip Taylor" userId="9216962c450182c8" providerId="LiveId" clId="{FC73A30F-4E8D-4340-A23D-93296482CC8A}" dt="2025-02-07T14:18:32.769" v="29" actId="1076"/>
          <ac:spMkLst>
            <pc:docMk/>
            <pc:sldMk cId="3646790" sldId="256"/>
            <ac:spMk id="2" creationId="{7C555E62-D902-D1D2-FD6C-322AF1C37AEC}"/>
          </ac:spMkLst>
        </pc:spChg>
        <pc:spChg chg="mod">
          <ac:chgData name="Philip Taylor" userId="9216962c450182c8" providerId="LiveId" clId="{FC73A30F-4E8D-4340-A23D-93296482CC8A}" dt="2025-02-07T14:18:20.455" v="28" actId="1076"/>
          <ac:spMkLst>
            <pc:docMk/>
            <pc:sldMk cId="3646790" sldId="256"/>
            <ac:spMk id="11" creationId="{B9299BBD-8A4D-9A97-C18E-E9C1292893ED}"/>
          </ac:spMkLst>
        </pc:spChg>
        <pc:spChg chg="mod">
          <ac:chgData name="Philip Taylor" userId="9216962c450182c8" providerId="LiveId" clId="{FC73A30F-4E8D-4340-A23D-93296482CC8A}" dt="2025-02-07T14:18:39.111" v="30" actId="1076"/>
          <ac:spMkLst>
            <pc:docMk/>
            <pc:sldMk cId="3646790" sldId="256"/>
            <ac:spMk id="13" creationId="{F4A8DA03-93C9-B7BC-6220-52F318FE7E35}"/>
          </ac:spMkLst>
        </pc:spChg>
        <pc:spChg chg="mod">
          <ac:chgData name="Philip Taylor" userId="9216962c450182c8" providerId="LiveId" clId="{FC73A30F-4E8D-4340-A23D-93296482CC8A}" dt="2025-02-07T14:18:43.447" v="31" actId="1076"/>
          <ac:spMkLst>
            <pc:docMk/>
            <pc:sldMk cId="3646790" sldId="256"/>
            <ac:spMk id="15" creationId="{2FD8B997-8A47-C491-4D1C-0D2AB49D1AD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CC27F-EF69-5DBA-5710-B44B81C44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A48E2E-E57E-8503-196F-F062A2EFC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961F3-7726-7A33-8960-B459686B0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6822D-99F5-2C6D-98C4-6B5984CBF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E9928-6CCA-DD89-8B69-12DDEDF19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40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8887-53A2-585D-409A-C191B3375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0A49EE-8416-C0C6-C058-3C806521E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853FE-E0F6-502A-66EB-61C601014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E7D4E-2DC2-D511-6E3C-ABC7599CE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AE8A8-DC59-7415-8AEB-7D7ADDE77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59BD12-AD6A-6C75-D39D-30C718EEB5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8AC27C-0491-9D36-E0CD-3DCC71D444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025C4-348D-2BE7-FDED-E9DD99408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FDC6-B59E-2150-A900-0F9ABFC29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E00CD-A7D4-40B0-CD0D-C46E58EB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0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EBAF0-66D1-7FAA-A6B8-34E74EF17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CB5C6-50C5-1295-5BB3-FA2AF2608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1D1A8-2C51-65EE-0BC9-F12BB66E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658CD-94ED-BC7D-8DFC-A416918E4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4A6A1-FC44-7A7B-932F-6C0593D6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2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A6C6E-EB27-AFD5-AE49-1797E1439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5A114-1F4C-7925-E41F-06CB50581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990C7-C75B-78C0-12A7-B470043DE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89A07-44D3-3720-57F4-B6261CF9D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33353-9310-F1CB-219A-C9E305B9F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3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7FE74-311F-9169-0E04-6D8000BA2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8BA19-8A9A-3F4B-AE60-3428D79E2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A30FC-0116-99A8-376E-42A0C351A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E861A1-FF8D-B93E-0CDE-9D6707FFC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417F7-AE87-071F-0563-711F8AA4C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7F9160-C9C8-FC97-6AAC-26F3D49E6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041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5A31A-D00B-AB57-BEB9-1831EDF38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DCDFE1-92EC-B65E-396E-F4C7BC850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687BD4-1609-0D9D-AEB6-23127F6BF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20D752-2937-8954-0B0E-99C27C0BBA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5E0FF-0AE1-0FE7-2655-602DD85103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6FD9F8-5FA0-4A88-3B79-03D1665E2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1B9D98-C6FA-B6A2-344E-06FCD562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2E788C-6F5E-F19F-4201-9876AFA7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36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36473-7CCF-1C16-049B-EF1CBBFD2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C374FB-2A01-6DA2-DC65-103D6C6EB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EF43FB-DF20-542D-7F2D-B9E393FEC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D07EC0-EC12-E95A-9397-A8B28FBB3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59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9E186D-327D-973C-D0FB-255C7403F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EFF414-6197-3B16-54FD-A14840A6A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416C4-BB0E-4137-14BE-FF7BF49AD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45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00E97-2A0A-74EE-0A4C-408FF490C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B03CE-4E49-F525-02D6-6CE33DB54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982FC-03C7-BB0F-86D1-4212BAA07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D8925-4333-EE41-CB58-4F5403CEE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02597-EF98-BB16-772C-9F753F3BD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FE932-B8CD-7969-6F5C-853280C1D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6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A90AE-78E8-4AC3-9CED-F972A8997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72157A-540A-D315-E8D2-431AD758D6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446BB5-08DE-A2AD-0A38-E07163DF3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6F8D0-A67B-CF99-07EA-A94ABCEDA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11F889-6DC9-51E6-E246-A43128A90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60E49-F98E-02AB-CBF9-342AF103F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32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4B7A7D-CBE0-1B81-188D-CA0E915D4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B2EB0C-1C63-1ABF-E28C-E08C3F686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A53DC-FD0D-C15E-ED4B-13B1C3409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755D32-3596-4967-972A-C31005C8ACC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37706-FB9C-F2A4-3A2D-43DB9FAB60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93DD2-4E0E-FD5B-EB54-E1B6F6DF4A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FABA35-4D50-4727-B69B-FCAD9F18E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823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570BE43-A1B2-F91D-693E-BB5B54D155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3F66FF0-10C0-7AA7-E1ED-072C3B5CFE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" t="-46" r="10918"/>
          <a:stretch/>
        </p:blipFill>
        <p:spPr bwMode="auto">
          <a:xfrm>
            <a:off x="1" y="1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26262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555E62-D902-D1D2-FD6C-322AF1C37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733" y="1048661"/>
            <a:ext cx="3505200" cy="686310"/>
          </a:xfrm>
        </p:spPr>
        <p:txBody>
          <a:bodyPr>
            <a:normAutofit fontScale="90000"/>
          </a:bodyPr>
          <a:lstStyle/>
          <a:p>
            <a:pPr marL="0" marR="0" indent="0" algn="l">
              <a:lnSpc>
                <a:spcPct val="119000"/>
              </a:lnSpc>
              <a:spcAft>
                <a:spcPts val="600"/>
              </a:spcAft>
            </a:pPr>
            <a:r>
              <a:rPr lang="en-US" sz="4400" kern="1400" dirty="0">
                <a:ln>
                  <a:noFill/>
                </a:ln>
                <a:solidFill>
                  <a:srgbClr val="996633"/>
                </a:solidFill>
                <a:latin typeface="Franklin Gothic Heavy" panose="020B0903020102020204" pitchFamily="34" charset="0"/>
              </a:rPr>
              <a:t>GATHERING</a:t>
            </a:r>
            <a:endParaRPr lang="en-US" sz="7200" dirty="0"/>
          </a:p>
        </p:txBody>
      </p:sp>
      <p:sp>
        <p:nvSpPr>
          <p:cNvPr id="7" name="WordArt 3">
            <a:extLst>
              <a:ext uri="{FF2B5EF4-FFF2-40B4-BE49-F238E27FC236}">
                <a16:creationId xmlns:a16="http://schemas.microsoft.com/office/drawing/2014/main" id="{30B809DB-4333-5AB7-6634-F0CC40A1280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6533" y="5484416"/>
            <a:ext cx="11091334" cy="114282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US" sz="3600" kern="10" spc="-180" dirty="0">
                <a:ln w="17780" algn="ctr">
                  <a:solidFill>
                    <a:srgbClr val="3F3F3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96633">
                        <a:gamma/>
                        <a:tint val="20000"/>
                        <a:invGamma/>
                      </a:srgbClr>
                    </a:gs>
                    <a:gs pos="100000">
                      <a:srgbClr val="996633"/>
                    </a:gs>
                  </a:gsLst>
                  <a:lin ang="5400000" scaled="1"/>
                </a:gradFill>
                <a:effectLst>
                  <a:outerShdw blurRad="50800" dist="38100" dir="5400000" algn="t" rotWithShape="0">
                    <a:srgbClr val="000000">
                      <a:alpha val="39999"/>
                    </a:srgbClr>
                  </a:outerShdw>
                </a:effectLst>
                <a:latin typeface="OCR A Extended" panose="02010509020102010303" pitchFamily="50" charset="0"/>
              </a:rPr>
              <a:t>Transformed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299BBD-8A4D-9A97-C18E-E9C1292893ED}"/>
              </a:ext>
            </a:extLst>
          </p:cNvPr>
          <p:cNvSpPr txBox="1"/>
          <p:nvPr/>
        </p:nvSpPr>
        <p:spPr>
          <a:xfrm>
            <a:off x="287867" y="583497"/>
            <a:ext cx="33358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kern="1400" dirty="0">
                <a:ln>
                  <a:noFill/>
                </a:ln>
                <a:solidFill>
                  <a:srgbClr val="000000"/>
                </a:solidFill>
                <a:effectLst/>
                <a:latin typeface="Franklin Gothic Heavy" panose="020B0903020102020204" pitchFamily="34" charset="0"/>
              </a:rPr>
              <a:t>GFC MEN’s</a:t>
            </a:r>
            <a:endParaRPr lang="en-US" sz="4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A8DA03-93C9-B7BC-6220-52F318FE7E35}"/>
              </a:ext>
            </a:extLst>
          </p:cNvPr>
          <p:cNvSpPr txBox="1"/>
          <p:nvPr/>
        </p:nvSpPr>
        <p:spPr>
          <a:xfrm>
            <a:off x="287867" y="1868292"/>
            <a:ext cx="59774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kern="1400" dirty="0">
                <a:ln>
                  <a:noFill/>
                </a:ln>
                <a:solidFill>
                  <a:srgbClr val="000000"/>
                </a:solidFill>
                <a:effectLst/>
                <a:latin typeface="Franklin Gothic Heavy" panose="020B0903020102020204" pitchFamily="34" charset="0"/>
              </a:rPr>
              <a:t>MARCH 22</a:t>
            </a:r>
            <a:endParaRPr lang="en-US" sz="4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D8B997-8A47-C491-4D1C-0D2AB49D1AD2}"/>
              </a:ext>
            </a:extLst>
          </p:cNvPr>
          <p:cNvSpPr txBox="1"/>
          <p:nvPr/>
        </p:nvSpPr>
        <p:spPr>
          <a:xfrm>
            <a:off x="296334" y="2303398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kern="1400" dirty="0">
                <a:ln>
                  <a:noFill/>
                </a:ln>
                <a:solidFill>
                  <a:srgbClr val="996633"/>
                </a:solidFill>
                <a:latin typeface="Franklin Gothic Heavy" panose="020B0903020102020204" pitchFamily="34" charset="0"/>
              </a:rPr>
              <a:t>9 AM-1 PM</a:t>
            </a:r>
            <a:endParaRPr lang="en-US" sz="4000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880C4AE1-5847-BD7C-A79B-9488F62BA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LineDraw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1734971"/>
            <a:ext cx="1226878" cy="1882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6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Franklin Gothic Heavy</vt:lpstr>
      <vt:lpstr>OCR A Extended</vt:lpstr>
      <vt:lpstr>Office Theme</vt:lpstr>
      <vt:lpstr>GATHERING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 Taylor</dc:creator>
  <cp:lastModifiedBy>Philip Taylor</cp:lastModifiedBy>
  <cp:revision>1</cp:revision>
  <dcterms:created xsi:type="dcterms:W3CDTF">2025-02-06T20:01:55Z</dcterms:created>
  <dcterms:modified xsi:type="dcterms:W3CDTF">2025-02-07T14:18:51Z</dcterms:modified>
</cp:coreProperties>
</file>